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71" r:id="rId2"/>
    <p:sldId id="256" r:id="rId3"/>
    <p:sldId id="259" r:id="rId4"/>
    <p:sldId id="263" r:id="rId5"/>
    <p:sldId id="257" r:id="rId6"/>
    <p:sldId id="260" r:id="rId7"/>
    <p:sldId id="264" r:id="rId8"/>
    <p:sldId id="267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5CCF6-FC0F-4365-9A47-A7DAC3FBF99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28EA-0E65-4B91-842A-C4926C535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1928826"/>
          </a:xfr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станциям</a:t>
            </a:r>
            <a:b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 УПРАЖНЕНИЯ ДЛЯ КРУГОВОЙ ТРЕНИРОВКИ ПО АТЛЕТИЧЕСКОЙ ГИМНАСТИКЕ)</a:t>
            </a:r>
            <a:r>
              <a:rPr lang="ru-RU" b="1" u="sng" dirty="0" smtClean="0">
                <a:solidFill>
                  <a:schemeClr val="tx1"/>
                </a:solidFill>
              </a:rPr>
              <a:t/>
            </a:r>
            <a:br>
              <a:rPr lang="ru-RU" b="1" u="sng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428628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«Средняя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общеобразовательная школа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п.Горный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Краснопартизанского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района Саратовской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области»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4786322"/>
            <a:ext cx="3643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Автор: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Стеченко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А.А.,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культуры.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/>
          </a:p>
          <a:p>
            <a:endParaRPr lang="ru-RU" b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40998" y="5786454"/>
            <a:ext cx="1136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п.Горный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Documents and Settings\Admin\Рабочий стол\2010-02-04\1-3-н(3)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428992" y="1191309"/>
            <a:ext cx="5570938" cy="552383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4857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Упражнение№9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однимание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носки.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Рабочий стол\2010-02-04\1-р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571868" y="1633109"/>
            <a:ext cx="5343601" cy="501060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57620" y="1500175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Вдох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47149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Упражнение№1</a:t>
            </a:r>
          </a:p>
          <a:p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оочередное сгибание и разгибание рук в локтевом суставе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Рабочий стол\2010-02-04\2-р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 l="4938" t="1316"/>
          <a:stretch>
            <a:fillRect/>
          </a:stretch>
        </p:blipFill>
        <p:spPr bwMode="auto">
          <a:xfrm>
            <a:off x="3143240" y="1571612"/>
            <a:ext cx="5836382" cy="514353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57174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214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Упражнение№2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гибание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 в локтевом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суставе</a:t>
            </a:r>
          </a:p>
          <a:p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голову из положения- </a:t>
            </a:r>
            <a:endParaRPr lang="ru-RU" sz="32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руки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вверх.</a:t>
            </a:r>
            <a:endParaRPr lang="ru-RU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Рабочий стол\2010-02-04\3-р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214678" y="1571611"/>
            <a:ext cx="5715040" cy="507209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5068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Упражнение№3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однимание </a:t>
            </a:r>
          </a:p>
          <a:p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прямых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 </a:t>
            </a:r>
            <a:endParaRPr lang="ru-RU" sz="32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стороны.</a:t>
            </a:r>
            <a:endParaRPr lang="ru-RU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1-1-т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143240" y="1785926"/>
            <a:ext cx="5857916" cy="495133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60089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Упражнение№4 </a:t>
            </a:r>
            <a:endParaRPr lang="ru-RU" sz="3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аклоны туловища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вперед,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сгибая ног.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1-2-т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2571736" y="1500175"/>
            <a:ext cx="6386783" cy="5214973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3929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Упражнение№5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аклоны 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туловища в стороны.</a:t>
            </a:r>
            <a:endParaRPr lang="ru-RU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371475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Вдох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142873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Выдох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1-3-т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214678" y="1928802"/>
            <a:ext cx="5811989" cy="47863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3574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Упражнение№6 </a:t>
            </a:r>
            <a:endParaRPr lang="ru-RU" sz="3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положения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лежа на спине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наклоны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туловища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вперед.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4-т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428991" y="1425926"/>
            <a:ext cx="5572165" cy="529630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3929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Упражнение№7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ращения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вперед и назад.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Documents and Settings\Admin\Рабочий стол\2010-02-04\1-3-н(2)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3323715" y="1714488"/>
            <a:ext cx="5606004" cy="495414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55006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Упражнение№8 </a:t>
            </a:r>
            <a:endParaRPr lang="ru-RU" sz="3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риседание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отягощением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плечах.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428604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</TotalTime>
  <Words>326</Words>
  <Application>Microsoft Office PowerPoint</Application>
  <PresentationFormat>Экран (4:3)</PresentationFormat>
  <Paragraphs>72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Работа по станциям ( УПРАЖНЕНИЯ ДЛЯ КРУГОВОЙ ТРЕНИРОВКИ ПО АТЛЕТИЧЕСКОЙ ГИМНАСТИКЕ)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43</cp:revision>
  <dcterms:modified xsi:type="dcterms:W3CDTF">2012-05-18T17:25:34Z</dcterms:modified>
</cp:coreProperties>
</file>